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549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869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648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10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190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834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578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351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129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336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624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4"/>
            <a:ext cx="9143999" cy="68401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D1EDC-A2B1-4467-8D3F-4DFD9B83CAD8}" type="datetimeFigureOut">
              <a:rPr lang="uk-UA" smtClean="0"/>
              <a:t>09.11.2017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570F2-E200-4629-A09A-B32E2C0D788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53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Название  презентации</a:t>
            </a:r>
            <a:endParaRPr lang="uk-UA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6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89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738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416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25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92458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Специальное оформление</vt:lpstr>
      <vt:lpstr>Название  презентации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1</cp:lastModifiedBy>
  <cp:revision>26</cp:revision>
  <dcterms:created xsi:type="dcterms:W3CDTF">2009-01-08T12:15:48Z</dcterms:created>
  <dcterms:modified xsi:type="dcterms:W3CDTF">2017-11-09T01:18:33Z</dcterms:modified>
</cp:coreProperties>
</file>