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8"/>
  </p:notesMasterIdLst>
  <p:handoutMasterIdLst>
    <p:handoutMasterId r:id="rId9"/>
  </p:handoutMasterIdLst>
  <p:sldIdLst>
    <p:sldId id="306" r:id="rId3"/>
    <p:sldId id="317" r:id="rId4"/>
    <p:sldId id="304" r:id="rId5"/>
    <p:sldId id="307" r:id="rId6"/>
    <p:sldId id="305" r:id="rId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3449-E27C-4182-8DB5-8E19AB36BFF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E2520-EFCC-4B46-BAE9-D6A743D98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8A9F4-AEA0-4090-B225-DF32B2AF94C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B6938-DF1B-45F2-B496-A2E82F9F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7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571481"/>
            <a:ext cx="103632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71" y="2285992"/>
            <a:ext cx="85344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D712-F82C-4DD7-80AA-437CD7CD15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BD19-6CF0-4BF0-8805-DD276C71AB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140360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DA9A-AC4D-4DFE-BB62-DC09B96FC9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B7A9D-A8D1-4E20-9253-2CA3E568AF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397117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5DCE-7444-40E7-8D97-DE2F4E463F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826D-7009-4015-84F3-7391E9455B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406019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DD5B-22DD-4033-A18A-6BE884682D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2D0DD-3930-43E1-8C50-3BEE58F008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414317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18E7-5097-4E83-8243-7A9054535C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DE1DF-A66D-43E6-967E-6AAB54C5FF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366124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33F2-7315-4DC0-9A77-15B7A189C4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4C07-E25C-4CDD-850C-5B7DB4B348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453358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B02E-2DCB-4D21-A208-D2B02FEEC3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96A3-13A3-4AAA-8E85-145D222FA5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42112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7064-49DF-488E-A32C-CC3012993F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DFC20-F50C-493D-A275-C8506E7A7A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54220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5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92D1-D47A-42EA-9E5C-7F00FEAEE3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DBBA-85E6-40BB-8D82-E6692259CD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302962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DA21-65FC-40A6-9338-EB8FE0A3E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9A697-664B-42AD-9A05-A2FA6A2FEF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272429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F40D-F67E-42A0-8C88-89D92D043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1B8D-BD2B-45E2-AA87-C1B756614D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8362504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C02D-3CEB-4696-8B66-721359EF6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4D95-A51A-44A0-B40B-D43F7A9221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410387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9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9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5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5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9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3D7F-9BEA-4306-A7BE-A686AC8DB58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0229-61BE-4578-A8C9-27B2E3443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D2A2E-C8BB-40D9-99FD-0947708D92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845AE-51B4-4D9F-B72A-C4594C48A668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67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476672"/>
            <a:ext cx="6427832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Кузубова</a:t>
            </a:r>
            <a:r>
              <a:rPr lang="ru-RU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Мария Вячеславовна</a:t>
            </a:r>
            <a:endParaRPr lang="ru-RU" b="1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2697" y="2564904"/>
            <a:ext cx="7097486" cy="3816424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Образование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ru-RU" dirty="0"/>
              <a:t>среднее профессиональное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Педагогический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стаж: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4 года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3" y="222328"/>
            <a:ext cx="2622461" cy="3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721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476672"/>
            <a:ext cx="5616624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Беломестных Марина Ивановна</a:t>
            </a:r>
            <a:endParaRPr lang="ru-RU" b="1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8789" y="2564904"/>
            <a:ext cx="6688182" cy="3816424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err="1">
                <a:latin typeface="Bookman Old Style" pitchFamily="18" charset="0"/>
                <a:cs typeface="Times New Roman" pitchFamily="18" charset="0"/>
              </a:rPr>
              <a:t>Квалиф.категория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первая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Образование: </a:t>
            </a:r>
            <a:r>
              <a:rPr lang="ru-RU" dirty="0" smtClean="0"/>
              <a:t>среднее профессиональное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Педагогический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стаж: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28 лет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3" y="252548"/>
            <a:ext cx="2577736" cy="36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9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476672"/>
            <a:ext cx="5616624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Новикова Ангелина Александровна</a:t>
            </a:r>
            <a:endParaRPr lang="ru-RU" b="1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2993" y="2564904"/>
            <a:ext cx="6810103" cy="38164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Образование: </a:t>
            </a:r>
            <a:r>
              <a:rPr lang="ru-RU" dirty="0"/>
              <a:t>среднее профессиональное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Педагогический стаж: 3года.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8" y="588643"/>
            <a:ext cx="2407027" cy="35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0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476672"/>
            <a:ext cx="7037432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Перминова Лариса Владимировна</a:t>
            </a:r>
            <a:endParaRPr lang="ru-RU" b="1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7848" y="2564904"/>
            <a:ext cx="7159352" cy="3816424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читель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начальных классов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Квалиф.категория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первая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Образование: высшее</a:t>
            </a:r>
          </a:p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Педагогический стаж: 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35 лет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4" y="572331"/>
            <a:ext cx="2511882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5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476672"/>
            <a:ext cx="5616624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Копылова Татьяна Евгеньевна</a:t>
            </a:r>
            <a:endParaRPr lang="ru-RU" b="1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8789" y="2564904"/>
            <a:ext cx="6688182" cy="3816424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dirty="0">
                <a:latin typeface="Bookman Old Style" pitchFamily="18" charset="0"/>
                <a:cs typeface="Times New Roman" pitchFamily="18" charset="0"/>
              </a:rPr>
              <a:t>Образование: </a:t>
            </a:r>
            <a:r>
              <a:rPr lang="ru-RU" dirty="0" smtClean="0"/>
              <a:t>среднее профессиональное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Педагогический </a:t>
            </a:r>
            <a:r>
              <a:rPr lang="ru-RU" dirty="0">
                <a:latin typeface="Bookman Old Style" pitchFamily="18" charset="0"/>
                <a:cs typeface="Times New Roman" pitchFamily="18" charset="0"/>
              </a:rPr>
              <a:t>стаж: 4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года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4" y="113211"/>
            <a:ext cx="2665796" cy="3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9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80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Cambria</vt:lpstr>
      <vt:lpstr>Times New Roman</vt:lpstr>
      <vt:lpstr>Тема Office</vt:lpstr>
      <vt:lpstr>7_Ppt0000000</vt:lpstr>
      <vt:lpstr>Кузубова Мария Вячеславовна</vt:lpstr>
      <vt:lpstr>Беломестных Марина Ивановна</vt:lpstr>
      <vt:lpstr>Новикова Ангелина Александровна</vt:lpstr>
      <vt:lpstr>Перминова Лариса Владимировна</vt:lpstr>
      <vt:lpstr>Копылова Татьяна Евгеньевна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***  УПРАВЛЕНИЕ ОБРАЗОВАНИЯ АДМИНИСТРАЦИИ г. ТУЛЫ *** МУНИЦИПАЛЬНОЕ БЮДЖЕТНОЕ ОБЩЕОБРАЗОВАТЕЛЬНОЕ УЧРЕЖДЕНИЕ –  СРЕДНЯЯ ОБЩЕОБРАЗОВАТЕЛЬНАЯ ШКОЛА №14 Россия, 300026,г. Тула, ул. Н.Руднева д.№51; тел. 35-39-00; 35-38-44               СОБРАНИЕ  РОЛИТЕЛЕЙ  БУДУЩИХ  ПЕРВОКЛАССНИКОВ 2 апреля 2015г.</dc:title>
  <dc:creator>Shapova</dc:creator>
  <cp:lastModifiedBy>Admin</cp:lastModifiedBy>
  <cp:revision>67</cp:revision>
  <cp:lastPrinted>2021-02-25T09:17:13Z</cp:lastPrinted>
  <dcterms:created xsi:type="dcterms:W3CDTF">2017-01-31T06:20:58Z</dcterms:created>
  <dcterms:modified xsi:type="dcterms:W3CDTF">2024-03-28T03:32:16Z</dcterms:modified>
</cp:coreProperties>
</file>